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3" r:id="rId1"/>
  </p:sldMasterIdLst>
  <p:sldIdLst>
    <p:sldId id="256" r:id="rId2"/>
    <p:sldId id="257" r:id="rId3"/>
    <p:sldId id="262" r:id="rId4"/>
    <p:sldId id="289" r:id="rId5"/>
    <p:sldId id="288" r:id="rId6"/>
    <p:sldId id="266" r:id="rId7"/>
    <p:sldId id="291" r:id="rId8"/>
    <p:sldId id="292" r:id="rId9"/>
    <p:sldId id="293" r:id="rId10"/>
    <p:sldId id="271" r:id="rId11"/>
    <p:sldId id="280" r:id="rId12"/>
    <p:sldId id="282" r:id="rId13"/>
    <p:sldId id="283" r:id="rId14"/>
    <p:sldId id="275" r:id="rId15"/>
    <p:sldId id="284" r:id="rId16"/>
    <p:sldId id="285" r:id="rId17"/>
    <p:sldId id="286" r:id="rId18"/>
    <p:sldId id="287" r:id="rId19"/>
    <p:sldId id="279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F61798E-C2A0-4BBC-91D2-C67CDA809792}" v="1" dt="2021-11-30T21:24:51.08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tefan Haslhofer" userId="866afa689d7b321a" providerId="LiveId" clId="{FF61798E-C2A0-4BBC-91D2-C67CDA809792}"/>
    <pc:docChg chg="custSel addSld modSld">
      <pc:chgData name="Stefan Haslhofer" userId="866afa689d7b321a" providerId="LiveId" clId="{FF61798E-C2A0-4BBC-91D2-C67CDA809792}" dt="2021-11-30T21:25:08.601" v="13" actId="1076"/>
      <pc:docMkLst>
        <pc:docMk/>
      </pc:docMkLst>
      <pc:sldChg chg="addSp delSp new mod">
        <pc:chgData name="Stefan Haslhofer" userId="866afa689d7b321a" providerId="LiveId" clId="{FF61798E-C2A0-4BBC-91D2-C67CDA809792}" dt="2021-11-30T21:23:37.879" v="4" actId="22"/>
        <pc:sldMkLst>
          <pc:docMk/>
          <pc:sldMk cId="942635847" sldId="291"/>
        </pc:sldMkLst>
        <pc:picChg chg="add del">
          <ac:chgData name="Stefan Haslhofer" userId="866afa689d7b321a" providerId="LiveId" clId="{FF61798E-C2A0-4BBC-91D2-C67CDA809792}" dt="2021-11-30T21:23:37.364" v="3" actId="478"/>
          <ac:picMkLst>
            <pc:docMk/>
            <pc:sldMk cId="942635847" sldId="291"/>
            <ac:picMk id="5" creationId="{3DE1BC3D-5064-4660-9D0C-392B8466BA8D}"/>
          </ac:picMkLst>
        </pc:picChg>
        <pc:picChg chg="add">
          <ac:chgData name="Stefan Haslhofer" userId="866afa689d7b321a" providerId="LiveId" clId="{FF61798E-C2A0-4BBC-91D2-C67CDA809792}" dt="2021-11-30T21:23:37.879" v="4" actId="22"/>
          <ac:picMkLst>
            <pc:docMk/>
            <pc:sldMk cId="942635847" sldId="291"/>
            <ac:picMk id="7" creationId="{7DBA68A8-E0BF-4D46-B75E-7BD5382C3225}"/>
          </ac:picMkLst>
        </pc:picChg>
      </pc:sldChg>
      <pc:sldChg chg="addSp new mod">
        <pc:chgData name="Stefan Haslhofer" userId="866afa689d7b321a" providerId="LiveId" clId="{FF61798E-C2A0-4BBC-91D2-C67CDA809792}" dt="2021-11-30T21:24:12.722" v="5" actId="22"/>
        <pc:sldMkLst>
          <pc:docMk/>
          <pc:sldMk cId="2203952275" sldId="292"/>
        </pc:sldMkLst>
        <pc:picChg chg="add">
          <ac:chgData name="Stefan Haslhofer" userId="866afa689d7b321a" providerId="LiveId" clId="{FF61798E-C2A0-4BBC-91D2-C67CDA809792}" dt="2021-11-30T21:24:12.722" v="5" actId="22"/>
          <ac:picMkLst>
            <pc:docMk/>
            <pc:sldMk cId="2203952275" sldId="292"/>
            <ac:picMk id="5" creationId="{C4AF078F-5537-431B-876A-5CC9230CD8AA}"/>
          </ac:picMkLst>
        </pc:picChg>
      </pc:sldChg>
      <pc:sldChg chg="addSp modSp new mod">
        <pc:chgData name="Stefan Haslhofer" userId="866afa689d7b321a" providerId="LiveId" clId="{FF61798E-C2A0-4BBC-91D2-C67CDA809792}" dt="2021-11-30T21:25:08.601" v="13" actId="1076"/>
        <pc:sldMkLst>
          <pc:docMk/>
          <pc:sldMk cId="47966512" sldId="293"/>
        </pc:sldMkLst>
        <pc:picChg chg="add mod">
          <ac:chgData name="Stefan Haslhofer" userId="866afa689d7b321a" providerId="LiveId" clId="{FF61798E-C2A0-4BBC-91D2-C67CDA809792}" dt="2021-11-30T21:25:08.601" v="13" actId="1076"/>
          <ac:picMkLst>
            <pc:docMk/>
            <pc:sldMk cId="47966512" sldId="293"/>
            <ac:picMk id="4" creationId="{EB1212CF-030E-4310-950D-22B0CE1B55E9}"/>
          </ac:picMkLst>
        </pc:picChg>
      </pc:sldChg>
    </pc:docChg>
  </pc:docChgLst>
  <pc:docChgLst>
    <pc:chgData name="Stefan Haslhofer" userId="866afa689d7b321a" providerId="LiveId" clId="{F5DCE701-BD99-46E7-B03D-666D37CD1375}"/>
    <pc:docChg chg="custSel addSld delSld modSld sldOrd">
      <pc:chgData name="Stefan Haslhofer" userId="866afa689d7b321a" providerId="LiveId" clId="{F5DCE701-BD99-46E7-B03D-666D37CD1375}" dt="2021-11-03T10:14:26.451" v="139" actId="478"/>
      <pc:docMkLst>
        <pc:docMk/>
      </pc:docMkLst>
      <pc:sldChg chg="delSp mod">
        <pc:chgData name="Stefan Haslhofer" userId="866afa689d7b321a" providerId="LiveId" clId="{F5DCE701-BD99-46E7-B03D-666D37CD1375}" dt="2021-11-03T10:12:31.299" v="132" actId="478"/>
        <pc:sldMkLst>
          <pc:docMk/>
          <pc:sldMk cId="506717811" sldId="268"/>
        </pc:sldMkLst>
        <pc:graphicFrameChg chg="del">
          <ac:chgData name="Stefan Haslhofer" userId="866afa689d7b321a" providerId="LiveId" clId="{F5DCE701-BD99-46E7-B03D-666D37CD1375}" dt="2021-11-03T10:12:31.299" v="132" actId="478"/>
          <ac:graphicFrameMkLst>
            <pc:docMk/>
            <pc:sldMk cId="506717811" sldId="268"/>
            <ac:graphicFrameMk id="6" creationId="{41CEA54F-57E6-42CD-8B6E-D6A822C1F1D9}"/>
          </ac:graphicFrameMkLst>
        </pc:graphicFrameChg>
      </pc:sldChg>
      <pc:sldChg chg="modSp modTransition modAnim">
        <pc:chgData name="Stefan Haslhofer" userId="866afa689d7b321a" providerId="LiveId" clId="{F5DCE701-BD99-46E7-B03D-666D37CD1375}" dt="2021-11-03T10:12:01.773" v="131"/>
        <pc:sldMkLst>
          <pc:docMk/>
          <pc:sldMk cId="1369770400" sldId="270"/>
        </pc:sldMkLst>
        <pc:graphicFrameChg chg="mod">
          <ac:chgData name="Stefan Haslhofer" userId="866afa689d7b321a" providerId="LiveId" clId="{F5DCE701-BD99-46E7-B03D-666D37CD1375}" dt="2021-11-03T09:46:17.593" v="32" actId="113"/>
          <ac:graphicFrameMkLst>
            <pc:docMk/>
            <pc:sldMk cId="1369770400" sldId="270"/>
            <ac:graphicFrameMk id="7" creationId="{4A7B5DF9-14EF-4812-BEE1-4427C6DE75E0}"/>
          </ac:graphicFrameMkLst>
        </pc:graphicFrameChg>
      </pc:sldChg>
      <pc:sldChg chg="delSp modSp mod">
        <pc:chgData name="Stefan Haslhofer" userId="866afa689d7b321a" providerId="LiveId" clId="{F5DCE701-BD99-46E7-B03D-666D37CD1375}" dt="2021-11-03T10:14:26.451" v="139" actId="478"/>
        <pc:sldMkLst>
          <pc:docMk/>
          <pc:sldMk cId="1854368438" sldId="271"/>
        </pc:sldMkLst>
        <pc:graphicFrameChg chg="del mod">
          <ac:chgData name="Stefan Haslhofer" userId="866afa689d7b321a" providerId="LiveId" clId="{F5DCE701-BD99-46E7-B03D-666D37CD1375}" dt="2021-11-03T10:14:26.451" v="139" actId="478"/>
          <ac:graphicFrameMkLst>
            <pc:docMk/>
            <pc:sldMk cId="1854368438" sldId="271"/>
            <ac:graphicFrameMk id="16" creationId="{6F2E6530-09C7-412C-8253-DCA4940639DF}"/>
          </ac:graphicFrameMkLst>
        </pc:graphicFrameChg>
      </pc:sldChg>
      <pc:sldChg chg="add del">
        <pc:chgData name="Stefan Haslhofer" userId="866afa689d7b321a" providerId="LiveId" clId="{F5DCE701-BD99-46E7-B03D-666D37CD1375}" dt="2021-11-03T09:44:08.789" v="8" actId="47"/>
        <pc:sldMkLst>
          <pc:docMk/>
          <pc:sldMk cId="255296808" sldId="280"/>
        </pc:sldMkLst>
      </pc:sldChg>
      <pc:sldChg chg="delSp modSp add mod ord">
        <pc:chgData name="Stefan Haslhofer" userId="866afa689d7b321a" providerId="LiveId" clId="{F5DCE701-BD99-46E7-B03D-666D37CD1375}" dt="2021-11-03T10:13:35.570" v="133" actId="478"/>
        <pc:sldMkLst>
          <pc:docMk/>
          <pc:sldMk cId="4060595602" sldId="281"/>
        </pc:sldMkLst>
        <pc:spChg chg="mod">
          <ac:chgData name="Stefan Haslhofer" userId="866afa689d7b321a" providerId="LiveId" clId="{F5DCE701-BD99-46E7-B03D-666D37CD1375}" dt="2021-11-03T09:46:09.703" v="31" actId="20577"/>
          <ac:spMkLst>
            <pc:docMk/>
            <pc:sldMk cId="4060595602" sldId="281"/>
            <ac:spMk id="2" creationId="{BE4E3455-C436-473A-9769-1C5C3F313800}"/>
          </ac:spMkLst>
        </pc:spChg>
        <pc:graphicFrameChg chg="mod">
          <ac:chgData name="Stefan Haslhofer" userId="866afa689d7b321a" providerId="LiveId" clId="{F5DCE701-BD99-46E7-B03D-666D37CD1375}" dt="2021-11-03T09:50:34.901" v="53" actId="14100"/>
          <ac:graphicFrameMkLst>
            <pc:docMk/>
            <pc:sldMk cId="4060595602" sldId="281"/>
            <ac:graphicFrameMk id="5" creationId="{3063686A-1BF4-43CD-8577-D29FBF77EE02}"/>
          </ac:graphicFrameMkLst>
        </pc:graphicFrameChg>
        <pc:graphicFrameChg chg="del">
          <ac:chgData name="Stefan Haslhofer" userId="866afa689d7b321a" providerId="LiveId" clId="{F5DCE701-BD99-46E7-B03D-666D37CD1375}" dt="2021-11-03T10:13:35.570" v="133" actId="478"/>
          <ac:graphicFrameMkLst>
            <pc:docMk/>
            <pc:sldMk cId="4060595602" sldId="281"/>
            <ac:graphicFrameMk id="12" creationId="{7918D84D-876C-49F8-9A19-907BE8EE95C1}"/>
          </ac:graphicFrameMkLst>
        </pc:graphicFrameChg>
        <pc:graphicFrameChg chg="del">
          <ac:chgData name="Stefan Haslhofer" userId="866afa689d7b321a" providerId="LiveId" clId="{F5DCE701-BD99-46E7-B03D-666D37CD1375}" dt="2021-11-03T09:47:58.261" v="33" actId="478"/>
          <ac:graphicFrameMkLst>
            <pc:docMk/>
            <pc:sldMk cId="4060595602" sldId="281"/>
            <ac:graphicFrameMk id="14" creationId="{BEF2D5FA-A939-4D5F-85F6-F9C2D30AC797}"/>
          </ac:graphicFrameMkLst>
        </pc:graphicFrameChg>
      </pc:sldChg>
      <pc:sldChg chg="modSp add del mod">
        <pc:chgData name="Stefan Haslhofer" userId="866afa689d7b321a" providerId="LiveId" clId="{F5DCE701-BD99-46E7-B03D-666D37CD1375}" dt="2021-11-03T09:55:07.277" v="86" actId="47"/>
        <pc:sldMkLst>
          <pc:docMk/>
          <pc:sldMk cId="1730929309" sldId="282"/>
        </pc:sldMkLst>
        <pc:spChg chg="mod">
          <ac:chgData name="Stefan Haslhofer" userId="866afa689d7b321a" providerId="LiveId" clId="{F5DCE701-BD99-46E7-B03D-666D37CD1375}" dt="2021-11-03T09:54:43.340" v="82" actId="20577"/>
          <ac:spMkLst>
            <pc:docMk/>
            <pc:sldMk cId="1730929309" sldId="282"/>
            <ac:spMk id="2" creationId="{BE4E3455-C436-473A-9769-1C5C3F313800}"/>
          </ac:spMkLst>
        </pc:spChg>
      </pc:sldChg>
      <pc:sldChg chg="addSp delSp modSp add mod">
        <pc:chgData name="Stefan Haslhofer" userId="866afa689d7b321a" providerId="LiveId" clId="{F5DCE701-BD99-46E7-B03D-666D37CD1375}" dt="2021-11-03T10:13:39.639" v="134" actId="478"/>
        <pc:sldMkLst>
          <pc:docMk/>
          <pc:sldMk cId="1805656899" sldId="283"/>
        </pc:sldMkLst>
        <pc:graphicFrameChg chg="mod">
          <ac:chgData name="Stefan Haslhofer" userId="866afa689d7b321a" providerId="LiveId" clId="{F5DCE701-BD99-46E7-B03D-666D37CD1375}" dt="2021-11-03T09:54:18.549" v="63" actId="1076"/>
          <ac:graphicFrameMkLst>
            <pc:docMk/>
            <pc:sldMk cId="1805656899" sldId="283"/>
            <ac:graphicFrameMk id="5" creationId="{3063686A-1BF4-43CD-8577-D29FBF77EE02}"/>
          </ac:graphicFrameMkLst>
        </pc:graphicFrameChg>
        <pc:graphicFrameChg chg="add del mod">
          <ac:chgData name="Stefan Haslhofer" userId="866afa689d7b321a" providerId="LiveId" clId="{F5DCE701-BD99-46E7-B03D-666D37CD1375}" dt="2021-11-03T09:51:02.113" v="56"/>
          <ac:graphicFrameMkLst>
            <pc:docMk/>
            <pc:sldMk cId="1805656899" sldId="283"/>
            <ac:graphicFrameMk id="6" creationId="{9C414278-A49A-4444-8525-9EF32ABDA536}"/>
          </ac:graphicFrameMkLst>
        </pc:graphicFrameChg>
        <pc:graphicFrameChg chg="del">
          <ac:chgData name="Stefan Haslhofer" userId="866afa689d7b321a" providerId="LiveId" clId="{F5DCE701-BD99-46E7-B03D-666D37CD1375}" dt="2021-11-03T10:13:39.639" v="134" actId="478"/>
          <ac:graphicFrameMkLst>
            <pc:docMk/>
            <pc:sldMk cId="1805656899" sldId="283"/>
            <ac:graphicFrameMk id="12" creationId="{7918D84D-876C-49F8-9A19-907BE8EE95C1}"/>
          </ac:graphicFrameMkLst>
        </pc:graphicFrameChg>
      </pc:sldChg>
      <pc:sldChg chg="modSp add del mod ord">
        <pc:chgData name="Stefan Haslhofer" userId="866afa689d7b321a" providerId="LiveId" clId="{F5DCE701-BD99-46E7-B03D-666D37CD1375}" dt="2021-11-03T10:02:12.665" v="126" actId="47"/>
        <pc:sldMkLst>
          <pc:docMk/>
          <pc:sldMk cId="42560855" sldId="284"/>
        </pc:sldMkLst>
        <pc:spChg chg="mod">
          <ac:chgData name="Stefan Haslhofer" userId="866afa689d7b321a" providerId="LiveId" clId="{F5DCE701-BD99-46E7-B03D-666D37CD1375}" dt="2021-11-03T09:55:17.492" v="105" actId="20577"/>
          <ac:spMkLst>
            <pc:docMk/>
            <pc:sldMk cId="42560855" sldId="284"/>
            <ac:spMk id="2" creationId="{BE4E3455-C436-473A-9769-1C5C3F313800}"/>
          </ac:spMkLst>
        </pc:spChg>
        <pc:graphicFrameChg chg="mod">
          <ac:chgData name="Stefan Haslhofer" userId="866afa689d7b321a" providerId="LiveId" clId="{F5DCE701-BD99-46E7-B03D-666D37CD1375}" dt="2021-11-03T09:59:16.382" v="121" actId="1076"/>
          <ac:graphicFrameMkLst>
            <pc:docMk/>
            <pc:sldMk cId="42560855" sldId="284"/>
            <ac:graphicFrameMk id="5" creationId="{3063686A-1BF4-43CD-8577-D29FBF77EE02}"/>
          </ac:graphicFrameMkLst>
        </pc:graphicFrameChg>
      </pc:sldChg>
      <pc:sldChg chg="modSp add del mod">
        <pc:chgData name="Stefan Haslhofer" userId="866afa689d7b321a" providerId="LiveId" clId="{F5DCE701-BD99-46E7-B03D-666D37CD1375}" dt="2021-11-03T10:02:15.063" v="127" actId="47"/>
        <pc:sldMkLst>
          <pc:docMk/>
          <pc:sldMk cId="2073316917" sldId="285"/>
        </pc:sldMkLst>
        <pc:graphicFrameChg chg="mod">
          <ac:chgData name="Stefan Haslhofer" userId="866afa689d7b321a" providerId="LiveId" clId="{F5DCE701-BD99-46E7-B03D-666D37CD1375}" dt="2021-11-03T09:59:38.173" v="125" actId="1076"/>
          <ac:graphicFrameMkLst>
            <pc:docMk/>
            <pc:sldMk cId="2073316917" sldId="285"/>
            <ac:graphicFrameMk id="5" creationId="{3063686A-1BF4-43CD-8577-D29FBF77EE02}"/>
          </ac:graphicFrameMkLst>
        </pc:graphicFrame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0F8CF-692C-4963-8B5E-D1C0928CF1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9612" y="1013984"/>
            <a:ext cx="7714388" cy="3260635"/>
          </a:xfrm>
        </p:spPr>
        <p:txBody>
          <a:bodyPr anchor="b"/>
          <a:lstStyle>
            <a:lvl1pPr algn="l"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419655-1613-4CC0-BBE9-BD2CB2C3C7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29612" y="4848464"/>
            <a:ext cx="7714388" cy="1085849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267FFF-6BC4-4DF0-BC55-B2C3BFD8E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389830-A1B7-484B-832C-F64A558BDF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A8F727-72C8-47A9-8E54-AD8459028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‹Nr.›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EED5540-64E5-4258-ABA4-753F07B71B38}"/>
              </a:ext>
            </a:extLst>
          </p:cNvPr>
          <p:cNvCxnSpPr>
            <a:cxnSpLocks/>
          </p:cNvCxnSpPr>
          <p:nvPr/>
        </p:nvCxnSpPr>
        <p:spPr>
          <a:xfrm>
            <a:off x="1524000" y="4571506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98358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8A5DE-E5C6-4DB9-AD28-8F1EAC6F5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63E08E-9B2D-4740-9AC6-D5E1CFB95F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429566" y="2229957"/>
            <a:ext cx="9238434" cy="3866043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4E3736-E8AA-4F58-9D3A-27050B287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E95E84-15BC-478B-9DAB-15025867B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E9D98F-E0A8-4254-A957-7F17811D0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7012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7DE70F5-2276-4F91-9FC2-8DA4B528814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44000" y="1467699"/>
            <a:ext cx="1758461" cy="4628301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1856C5-C2FD-45E4-A631-AC06B5495B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182312" y="1467699"/>
            <a:ext cx="7839379" cy="4628301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E336EA-B6DD-4115-9C67-79A24C866E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EA668B-1DAB-449C-9BA4-7B1572A22B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C6567E-119D-4C98-93FF-73A332803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2435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EF94C-BCB1-4F4C-AF70-DD2A5C4E33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45445"/>
            <a:ext cx="9238434" cy="857559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909B75-A057-44B5-872F-DF01BDC8EA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9566" y="2286000"/>
            <a:ext cx="9238434" cy="3810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06260C-3219-4812-88F2-3162D37F29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762B73-9C01-4BE3-A199-782BE6EBA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761492-EB56-4454-9D2A-8BB94AACB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1221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980A128-A52A-402C-865B-1BF08D7F045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900447-3778-4AB7-ACB3-7C2313FE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1745" y="1287554"/>
            <a:ext cx="8284963" cy="3113064"/>
          </a:xfrm>
        </p:spPr>
        <p:txBody>
          <a:bodyPr anchor="t"/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B910C9-BA3C-4D31-9C62-2C2408591F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21744" y="4619707"/>
            <a:ext cx="7722256" cy="1476293"/>
          </a:xfrm>
        </p:spPr>
        <p:txBody>
          <a:bodyPr anchor="b">
            <a:normAutofit/>
          </a:bodyPr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742E8A-6B69-406B-A3DF-0A1B76832E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D665CF-4461-4BB8-8F3A-ED1CB1084C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898B27-5EF3-49F4-B3CE-F3CF419AE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2585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3F3BA-5AD5-4F15-97B2-E4652D1D4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13411"/>
            <a:ext cx="9238434" cy="88959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A997B8-1FD3-40E6-A486-256EB41DB7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29566" y="2135565"/>
            <a:ext cx="4495800" cy="396043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83F4D8-AA9A-4AF7-86EA-E4D797B98C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135565"/>
            <a:ext cx="4495800" cy="396043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08823E-BC08-4810-9BFF-35D2EA2AE7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DD2BFB-BB2C-4C4A-A6E1-DD223C2BE0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D369B2-12F8-4583-8A7F-523C9A3EF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426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C717F-84B9-44BA-8DD6-680394AB19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79150"/>
            <a:ext cx="9238434" cy="82391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1217D6-7448-4625-964F-5D82F65F11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29567" y="2013217"/>
            <a:ext cx="4495799" cy="704232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800" b="0" cap="all" spc="3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3A534C-0B54-4327-99C0-4F0019FD21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29567" y="3048000"/>
            <a:ext cx="4495800" cy="3048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89D4A63-0795-4B74-8C11-5FE7944118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2013215"/>
            <a:ext cx="4495800" cy="70423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800" b="0" cap="all" spc="3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3D16F3-F747-441B-9854-27225954DE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3048000"/>
            <a:ext cx="4495800" cy="3048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E8168E2-6B97-486E-B0E4-4E7F5CDBB5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05D3E2B-2F4E-4347-A8E9-27EB7D035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C1FC4F5-6876-414E-9E30-84706A3F5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‹Nr.›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70D2F04-5474-46B9-B838-858CDF4AB2D2}"/>
              </a:ext>
            </a:extLst>
          </p:cNvPr>
          <p:cNvCxnSpPr>
            <a:cxnSpLocks/>
          </p:cNvCxnSpPr>
          <p:nvPr/>
        </p:nvCxnSpPr>
        <p:spPr>
          <a:xfrm>
            <a:off x="6270727" y="2876662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CADEE893-BE45-47F3-BCF0-02424B3503CC}"/>
              </a:ext>
            </a:extLst>
          </p:cNvPr>
          <p:cNvSpPr/>
          <p:nvPr/>
        </p:nvSpPr>
        <p:spPr>
          <a:xfrm>
            <a:off x="-1171838" y="4592406"/>
            <a:ext cx="808262" cy="3897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FB5178A-4501-4B56-8BF1-D083D7B021CE}"/>
              </a:ext>
            </a:extLst>
          </p:cNvPr>
          <p:cNvCxnSpPr>
            <a:cxnSpLocks/>
          </p:cNvCxnSpPr>
          <p:nvPr/>
        </p:nvCxnSpPr>
        <p:spPr>
          <a:xfrm>
            <a:off x="1524000" y="2876662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85372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52109C6-041C-42BA-B507-8EA298046ED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7BF877-20DD-40F4-AEA8-E1B6D5350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67DC874-15B5-4338-B7D1-8E393AB4C1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66BAE3-24C5-483F-9141-D860A265E7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9AEEB4-66F8-4008-B616-804FB9D91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0536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46C975-8FFB-4A4B-9213-774EE3901D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BA744F-475D-4105-8E4A-0258155495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3FA64C-7966-4D6F-88D7-4B89F2A1D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7990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4ED5F-AB94-4DCF-8971-B8B2B55AF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3740" y="1558944"/>
            <a:ext cx="3279689" cy="1864196"/>
          </a:xfrm>
        </p:spPr>
        <p:txBody>
          <a:bodyPr anchor="b"/>
          <a:lstStyle>
            <a:lvl1pPr algn="r"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1EE4CB-68CF-4BF3-A891-8277AFD13D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0" y="762000"/>
            <a:ext cx="5333999" cy="5334000"/>
          </a:xfrm>
        </p:spPr>
        <p:txBody>
          <a:bodyPr anchor="ctr">
            <a:normAutofit/>
          </a:bodyPr>
          <a:lstStyle>
            <a:lvl1pPr>
              <a:defRPr sz="2800">
                <a:solidFill>
                  <a:schemeClr val="tx1"/>
                </a:solidFill>
              </a:defRPr>
            </a:lvl1pPr>
            <a:lvl2pPr>
              <a:defRPr sz="2400">
                <a:solidFill>
                  <a:schemeClr val="tx1"/>
                </a:solidFill>
              </a:defRPr>
            </a:lvl2pPr>
            <a:lvl3pPr>
              <a:defRPr sz="2000">
                <a:solidFill>
                  <a:schemeClr val="tx1"/>
                </a:solidFill>
              </a:defRPr>
            </a:lvl3pPr>
            <a:lvl4pPr>
              <a:defRPr sz="1800">
                <a:solidFill>
                  <a:schemeClr val="tx1"/>
                </a:solidFill>
              </a:defRPr>
            </a:lvl4pPr>
            <a:lvl5pPr>
              <a:defRPr sz="1800">
                <a:solidFill>
                  <a:schemeClr val="tx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292E72-B66D-40EE-B182-5585382A6D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43741" y="3649682"/>
            <a:ext cx="3233096" cy="1933605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73B694-B050-45F3-AE6F-A86A129F1C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8AE423-9CA5-46B3-96B1-7586AD020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4B973D-F1F7-47BC-996D-6100B7C89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674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E9949-4A1F-4DA9-9B75-A6180F954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3543" y="1383126"/>
            <a:ext cx="3289886" cy="2045874"/>
          </a:xfrm>
        </p:spPr>
        <p:txBody>
          <a:bodyPr anchor="b"/>
          <a:lstStyle>
            <a:lvl1pPr algn="r"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9A8D794-C670-4569-93D9-0FF8B35AA7A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34001" y="762000"/>
            <a:ext cx="5333999" cy="5334000"/>
          </a:xfrm>
        </p:spPr>
        <p:txBody>
          <a:bodyPr/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2486F6-AE67-4B34-B8E2-0B7576DC2E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33544" y="3649682"/>
            <a:ext cx="3243292" cy="1684317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98B11C-BB63-49A6-B488-29D4FBF8E1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4B9166-6D36-4F0A-9ADD-33D49A0C3A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B22B8F-7760-41B3-9053-DD90255B9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8072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F84152A-7FE0-4708-B7C1-DBEC8F133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41621"/>
            <a:ext cx="9238434" cy="86138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11AB53-BAF9-439D-9451-47193CF2FF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29566" y="2285999"/>
            <a:ext cx="9238434" cy="3810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B96D9F-562A-496F-A530-A561994DC5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471087" y="4891318"/>
            <a:ext cx="26732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 b="1" cap="all" spc="300" baseline="0">
                <a:solidFill>
                  <a:schemeClr val="tx1"/>
                </a:solidFill>
              </a:defRPr>
            </a:lvl1pPr>
          </a:lstStyle>
          <a:p>
            <a:fld id="{3C2B07E4-CDF9-4C88-A2F3-04620E58224D}" type="datetimeFigureOut">
              <a:rPr lang="en-US" smtClean="0"/>
              <a:pPr/>
              <a:t>12/1/2021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3060FE-AAC3-4FAE-9EB4-BCAE72D956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473021" y="1609893"/>
            <a:ext cx="26694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 b="1" cap="all" spc="300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77EDB2-8F31-42FA-B253-62D2414663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92908" y="3219853"/>
            <a:ext cx="629653" cy="4298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 b="1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fld id="{EFE71E98-A417-4ECC-ACEB-C0490C20DB04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19740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08" r:id="rId1"/>
    <p:sldLayoutId id="2147483809" r:id="rId2"/>
    <p:sldLayoutId id="2147483810" r:id="rId3"/>
    <p:sldLayoutId id="2147483811" r:id="rId4"/>
    <p:sldLayoutId id="2147483812" r:id="rId5"/>
    <p:sldLayoutId id="2147483806" r:id="rId6"/>
    <p:sldLayoutId id="2147483802" r:id="rId7"/>
    <p:sldLayoutId id="2147483803" r:id="rId8"/>
    <p:sldLayoutId id="2147483804" r:id="rId9"/>
    <p:sldLayoutId id="2147483805" r:id="rId10"/>
    <p:sldLayoutId id="2147483807" r:id="rId11"/>
  </p:sldLayoutIdLst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2800" b="1" kern="1200" cap="all" spc="6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914400" rtl="0" eaLnBrk="1" latinLnBrk="0" hangingPunct="1">
        <a:lnSpc>
          <a:spcPct val="130000"/>
        </a:lnSpc>
        <a:spcBef>
          <a:spcPts val="1000"/>
        </a:spcBef>
        <a:buSzPct val="8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274320" indent="0" algn="l" defTabSz="914400" rtl="0" eaLnBrk="1" latinLnBrk="0" hangingPunct="1">
        <a:lnSpc>
          <a:spcPct val="130000"/>
        </a:lnSpc>
        <a:spcBef>
          <a:spcPts val="500"/>
        </a:spcBef>
        <a:buSzPct val="85000"/>
        <a:buFontTx/>
        <a:buNone/>
        <a:defRPr sz="16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-182880" algn="l" defTabSz="914400" rtl="0" eaLnBrk="1" latinLnBrk="0" hangingPunct="1">
        <a:lnSpc>
          <a:spcPct val="130000"/>
        </a:lnSpc>
        <a:spcBef>
          <a:spcPts val="500"/>
        </a:spcBef>
        <a:buSzPct val="8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466344" indent="0" algn="l" defTabSz="914400" rtl="0" eaLnBrk="1" latinLnBrk="0" hangingPunct="1">
        <a:lnSpc>
          <a:spcPct val="130000"/>
        </a:lnSpc>
        <a:spcBef>
          <a:spcPts val="500"/>
        </a:spcBef>
        <a:buSzPct val="85000"/>
        <a:buFontTx/>
        <a:buNone/>
        <a:defRPr sz="12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640080" indent="-182880" algn="l" defTabSz="914400" rtl="0" eaLnBrk="1" latinLnBrk="0" hangingPunct="1">
        <a:lnSpc>
          <a:spcPct val="130000"/>
        </a:lnSpc>
        <a:spcBef>
          <a:spcPts val="500"/>
        </a:spcBef>
        <a:buSzPct val="85000"/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 73">
            <a:extLst>
              <a:ext uri="{FF2B5EF4-FFF2-40B4-BE49-F238E27FC236}">
                <a16:creationId xmlns:a16="http://schemas.microsoft.com/office/drawing/2014/main" id="{B1C3281D-A46F-4842-9340-4CBC29E1B2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Flughafen Frankfurt: Kapazität für die Zukunft">
            <a:extLst>
              <a:ext uri="{FF2B5EF4-FFF2-40B4-BE49-F238E27FC236}">
                <a16:creationId xmlns:a16="http://schemas.microsoft.com/office/drawing/2014/main" id="{64DDFA82-162A-4AFF-8E3C-B0E4656A7D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12" b="6195"/>
          <a:stretch/>
        </p:blipFill>
        <p:spPr bwMode="auto">
          <a:xfrm>
            <a:off x="20" y="2030"/>
            <a:ext cx="12191980" cy="6855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3435968E-3ECB-4A72-AC1F-081259610F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38258" y="1424473"/>
            <a:ext cx="7714388" cy="2850146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dirty="0"/>
              <a:t>Milestone 2:Design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82394E28-DEB7-4EBC-A470-2FC777D1BA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38258" y="4848464"/>
            <a:ext cx="7714388" cy="1085849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dirty="0"/>
              <a:t>Kaan Baylan, Stefan </a:t>
            </a:r>
            <a:r>
              <a:rPr lang="en-US" dirty="0" err="1"/>
              <a:t>Haslhofer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 Simon Primetzhofer, Jonas </a:t>
            </a:r>
            <a:r>
              <a:rPr lang="en-US" dirty="0" err="1"/>
              <a:t>Reichhardt</a:t>
            </a:r>
            <a:endParaRPr lang="en-US" dirty="0"/>
          </a:p>
        </p:txBody>
      </p: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D4EDB048-C82F-4E9B-BCE9-3D1DBE5D59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09875" y="4578595"/>
            <a:ext cx="971155" cy="0"/>
          </a:xfrm>
          <a:prstGeom prst="line">
            <a:avLst/>
          </a:prstGeom>
          <a:ln w="317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69966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Finavia begins Helsinki Airport Terminal 2 renovation ahead of schedule">
            <a:extLst>
              <a:ext uri="{FF2B5EF4-FFF2-40B4-BE49-F238E27FC236}">
                <a16:creationId xmlns:a16="http://schemas.microsoft.com/office/drawing/2014/main" id="{4959F3EF-5B7D-4AE7-ABE1-7840591579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66" r="500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el 3">
            <a:extLst>
              <a:ext uri="{FF2B5EF4-FFF2-40B4-BE49-F238E27FC236}">
                <a16:creationId xmlns:a16="http://schemas.microsoft.com/office/drawing/2014/main" id="{DE2EA92C-5CCF-4CDE-8BC1-8578D54294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9612" y="1013984"/>
            <a:ext cx="6952388" cy="3260635"/>
          </a:xfrm>
        </p:spPr>
        <p:txBody>
          <a:bodyPr>
            <a:normAutofit/>
          </a:bodyPr>
          <a:lstStyle/>
          <a:p>
            <a:r>
              <a:rPr lang="de-AT">
                <a:solidFill>
                  <a:srgbClr val="FFFFFF"/>
                </a:solidFill>
              </a:rPr>
              <a:t>Terminal Management</a:t>
            </a:r>
          </a:p>
        </p:txBody>
      </p:sp>
      <p:sp>
        <p:nvSpPr>
          <p:cNvPr id="5" name="Untertitel 4">
            <a:extLst>
              <a:ext uri="{FF2B5EF4-FFF2-40B4-BE49-F238E27FC236}">
                <a16:creationId xmlns:a16="http://schemas.microsoft.com/office/drawing/2014/main" id="{E45389B6-8665-43F5-B071-5154CDB414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29612" y="4848464"/>
            <a:ext cx="7714388" cy="1085849"/>
          </a:xfrm>
        </p:spPr>
        <p:txBody>
          <a:bodyPr>
            <a:normAutofit/>
          </a:bodyPr>
          <a:lstStyle/>
          <a:p>
            <a:endParaRPr lang="de-AT" dirty="0">
              <a:solidFill>
                <a:srgbClr val="FFFFFF"/>
              </a:solidFill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4523F2B2-AA6B-46B6-B840-09EA7229E6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0519" y="7598636"/>
            <a:ext cx="8590961" cy="6639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3684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6D0018E4-8F5E-4B73-932A-BC8E11FAB02A}"/>
              </a:ext>
            </a:extLst>
          </p:cNvPr>
          <p:cNvGrpSpPr/>
          <p:nvPr/>
        </p:nvGrpSpPr>
        <p:grpSpPr>
          <a:xfrm>
            <a:off x="248331" y="8191500"/>
            <a:ext cx="11695338" cy="8572500"/>
            <a:chOff x="1382087" y="0"/>
            <a:chExt cx="9476412" cy="7084581"/>
          </a:xfrm>
        </p:grpSpPr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366C4818-D82E-4713-AC87-3A7F9CB7D4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10"/>
            <a:stretch/>
          </p:blipFill>
          <p:spPr>
            <a:xfrm>
              <a:off x="1382087" y="0"/>
              <a:ext cx="9476411" cy="5336442"/>
            </a:xfrm>
            <a:prstGeom prst="rect">
              <a:avLst/>
            </a:prstGeom>
          </p:spPr>
        </p:pic>
        <p:pic>
          <p:nvPicPr>
            <p:cNvPr id="8" name="Grafik 7">
              <a:extLst>
                <a:ext uri="{FF2B5EF4-FFF2-40B4-BE49-F238E27FC236}">
                  <a16:creationId xmlns:a16="http://schemas.microsoft.com/office/drawing/2014/main" id="{D6CECEBB-0AAE-44C1-B6C5-9392B6F0E8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2144"/>
            <a:stretch/>
          </p:blipFill>
          <p:spPr>
            <a:xfrm>
              <a:off x="1382088" y="4929188"/>
              <a:ext cx="9476411" cy="2155393"/>
            </a:xfrm>
            <a:prstGeom prst="rect">
              <a:avLst/>
            </a:prstGeom>
          </p:spPr>
        </p:pic>
      </p:grpSp>
      <p:pic>
        <p:nvPicPr>
          <p:cNvPr id="9" name="Grafik 8">
            <a:extLst>
              <a:ext uri="{FF2B5EF4-FFF2-40B4-BE49-F238E27FC236}">
                <a16:creationId xmlns:a16="http://schemas.microsoft.com/office/drawing/2014/main" id="{086293F2-B16C-459F-97CA-C5CAEE95A4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5796" y="155196"/>
            <a:ext cx="7400408" cy="6547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7407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629D1DF2-7EF8-4D90-A269-D1FA48C824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519" y="-6814058"/>
            <a:ext cx="8590961" cy="6639482"/>
          </a:xfrm>
          <a:prstGeom prst="rect">
            <a:avLst/>
          </a:prstGeom>
        </p:spPr>
      </p:pic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23C82F00-B33B-44A3-A3FB-6963B7E63B2B}"/>
              </a:ext>
            </a:extLst>
          </p:cNvPr>
          <p:cNvGrpSpPr/>
          <p:nvPr/>
        </p:nvGrpSpPr>
        <p:grpSpPr>
          <a:xfrm>
            <a:off x="248331" y="495300"/>
            <a:ext cx="11695338" cy="8572500"/>
            <a:chOff x="1382087" y="0"/>
            <a:chExt cx="9476412" cy="7084581"/>
          </a:xfrm>
        </p:grpSpPr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F408129A-BC87-4401-B3DA-ED981C49EC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10"/>
            <a:stretch/>
          </p:blipFill>
          <p:spPr>
            <a:xfrm>
              <a:off x="1382087" y="0"/>
              <a:ext cx="9476411" cy="5336442"/>
            </a:xfrm>
            <a:prstGeom prst="rect">
              <a:avLst/>
            </a:prstGeom>
          </p:spPr>
        </p:pic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9C2C84A1-4732-4D8A-9D6A-8B2AF2B050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2144"/>
            <a:stretch/>
          </p:blipFill>
          <p:spPr>
            <a:xfrm>
              <a:off x="1382088" y="4929188"/>
              <a:ext cx="9476411" cy="21553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331606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7B32E002-1284-467E-BA26-49C2667CA84F}"/>
              </a:ext>
            </a:extLst>
          </p:cNvPr>
          <p:cNvGrpSpPr/>
          <p:nvPr/>
        </p:nvGrpSpPr>
        <p:grpSpPr>
          <a:xfrm>
            <a:off x="248331" y="-2057400"/>
            <a:ext cx="11695338" cy="8572500"/>
            <a:chOff x="1382087" y="0"/>
            <a:chExt cx="9476412" cy="7084581"/>
          </a:xfrm>
        </p:grpSpPr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B48FF73C-32ED-431A-ABB9-1800EB219E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10"/>
            <a:stretch/>
          </p:blipFill>
          <p:spPr>
            <a:xfrm>
              <a:off x="1382087" y="0"/>
              <a:ext cx="9476411" cy="5336442"/>
            </a:xfrm>
            <a:prstGeom prst="rect">
              <a:avLst/>
            </a:prstGeom>
          </p:spPr>
        </p:pic>
        <p:pic>
          <p:nvPicPr>
            <p:cNvPr id="6" name="Grafik 5">
              <a:extLst>
                <a:ext uri="{FF2B5EF4-FFF2-40B4-BE49-F238E27FC236}">
                  <a16:creationId xmlns:a16="http://schemas.microsoft.com/office/drawing/2014/main" id="{7AD0398A-AADE-47E5-B9F3-A5F6F7A64F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2144"/>
            <a:stretch/>
          </p:blipFill>
          <p:spPr>
            <a:xfrm>
              <a:off x="1382088" y="4929188"/>
              <a:ext cx="9476411" cy="21553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892778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agnifying glass showing decling performance">
            <a:extLst>
              <a:ext uri="{FF2B5EF4-FFF2-40B4-BE49-F238E27FC236}">
                <a16:creationId xmlns:a16="http://schemas.microsoft.com/office/drawing/2014/main" id="{81338F2F-8265-4FB0-8D7E-5C5841FF89F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632" b="14098"/>
          <a:stretch/>
        </p:blipFill>
        <p:spPr>
          <a:xfrm>
            <a:off x="1" y="10"/>
            <a:ext cx="12191999" cy="685799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355EFB89-A630-4637-A6BB-D6DD1A93E67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Financial management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Untertitel 4">
            <a:extLst>
              <a:ext uri="{FF2B5EF4-FFF2-40B4-BE49-F238E27FC236}">
                <a16:creationId xmlns:a16="http://schemas.microsoft.com/office/drawing/2014/main" id="{C5059059-63DB-409F-BF5C-27C59B57019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AT"/>
          </a:p>
        </p:txBody>
      </p: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2AE18573-1A7A-4241-99B5-8AE077C08043}"/>
              </a:ext>
            </a:extLst>
          </p:cNvPr>
          <p:cNvGrpSpPr/>
          <p:nvPr/>
        </p:nvGrpSpPr>
        <p:grpSpPr>
          <a:xfrm>
            <a:off x="248331" y="-8915400"/>
            <a:ext cx="11695338" cy="8572500"/>
            <a:chOff x="1382087" y="0"/>
            <a:chExt cx="9476412" cy="7084581"/>
          </a:xfrm>
        </p:grpSpPr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C7F97F53-94B4-4664-83B8-E814203B37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10"/>
            <a:stretch/>
          </p:blipFill>
          <p:spPr>
            <a:xfrm>
              <a:off x="1382087" y="0"/>
              <a:ext cx="9476411" cy="5336442"/>
            </a:xfrm>
            <a:prstGeom prst="rect">
              <a:avLst/>
            </a:prstGeom>
          </p:spPr>
        </p:pic>
        <p:pic>
          <p:nvPicPr>
            <p:cNvPr id="10" name="Grafik 9">
              <a:extLst>
                <a:ext uri="{FF2B5EF4-FFF2-40B4-BE49-F238E27FC236}">
                  <a16:creationId xmlns:a16="http://schemas.microsoft.com/office/drawing/2014/main" id="{335BD3C9-C2EA-46E2-BCD5-116552D196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2144"/>
            <a:stretch/>
          </p:blipFill>
          <p:spPr>
            <a:xfrm>
              <a:off x="1382088" y="4929188"/>
              <a:ext cx="9476411" cy="2155393"/>
            </a:xfrm>
            <a:prstGeom prst="rect">
              <a:avLst/>
            </a:prstGeom>
          </p:spPr>
        </p:pic>
      </p:grp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95950892-6A79-4407-BFED-D317ED2BFE9F}"/>
              </a:ext>
            </a:extLst>
          </p:cNvPr>
          <p:cNvGrpSpPr/>
          <p:nvPr/>
        </p:nvGrpSpPr>
        <p:grpSpPr>
          <a:xfrm>
            <a:off x="928558" y="7219949"/>
            <a:ext cx="10334884" cy="12688935"/>
            <a:chOff x="0" y="0"/>
            <a:chExt cx="6122035" cy="7516495"/>
          </a:xfrm>
        </p:grpSpPr>
        <p:pic>
          <p:nvPicPr>
            <p:cNvPr id="17" name="Grafik 16">
              <a:extLst>
                <a:ext uri="{FF2B5EF4-FFF2-40B4-BE49-F238E27FC236}">
                  <a16:creationId xmlns:a16="http://schemas.microsoft.com/office/drawing/2014/main" id="{FC1B5354-7469-4F5F-8D17-3CBA05E2327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6122035" cy="6186170"/>
            </a:xfrm>
            <a:prstGeom prst="rect">
              <a:avLst/>
            </a:prstGeom>
          </p:spPr>
        </p:pic>
        <p:pic>
          <p:nvPicPr>
            <p:cNvPr id="18" name="Grafik 17" descr="Ein Bild, das Text enthält.&#10;&#10;Automatisch generierte Beschreibung">
              <a:extLst>
                <a:ext uri="{FF2B5EF4-FFF2-40B4-BE49-F238E27FC236}">
                  <a16:creationId xmlns:a16="http://schemas.microsoft.com/office/drawing/2014/main" id="{2E64856B-ACDE-483A-9D72-DA92C230655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0066" y="5918200"/>
              <a:ext cx="5943600" cy="15982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935851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3DC354CE-7989-4AD5-B6D8-F730BB1AC528}"/>
              </a:ext>
            </a:extLst>
          </p:cNvPr>
          <p:cNvGrpSpPr/>
          <p:nvPr/>
        </p:nvGrpSpPr>
        <p:grpSpPr>
          <a:xfrm>
            <a:off x="928558" y="247649"/>
            <a:ext cx="10334884" cy="12688935"/>
            <a:chOff x="0" y="0"/>
            <a:chExt cx="6122035" cy="7516495"/>
          </a:xfrm>
        </p:grpSpPr>
        <p:pic>
          <p:nvPicPr>
            <p:cNvPr id="13" name="Grafik 12">
              <a:extLst>
                <a:ext uri="{FF2B5EF4-FFF2-40B4-BE49-F238E27FC236}">
                  <a16:creationId xmlns:a16="http://schemas.microsoft.com/office/drawing/2014/main" id="{C15BF2F7-0BE9-4B68-AF20-666E4A9175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6122035" cy="6186170"/>
            </a:xfrm>
            <a:prstGeom prst="rect">
              <a:avLst/>
            </a:prstGeom>
          </p:spPr>
        </p:pic>
        <p:pic>
          <p:nvPicPr>
            <p:cNvPr id="14" name="Grafik 13" descr="Ein Bild, das Text enthält.&#10;&#10;Automatisch generierte Beschreibung">
              <a:extLst>
                <a:ext uri="{FF2B5EF4-FFF2-40B4-BE49-F238E27FC236}">
                  <a16:creationId xmlns:a16="http://schemas.microsoft.com/office/drawing/2014/main" id="{0B03D33F-52D8-4909-A391-0C6E49F575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0066" y="5918200"/>
              <a:ext cx="5943600" cy="15982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112138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E1ED61DB-B42E-44DC-8D06-F779642626FC}"/>
              </a:ext>
            </a:extLst>
          </p:cNvPr>
          <p:cNvGrpSpPr/>
          <p:nvPr/>
        </p:nvGrpSpPr>
        <p:grpSpPr>
          <a:xfrm>
            <a:off x="928558" y="-6076951"/>
            <a:ext cx="10334884" cy="12688935"/>
            <a:chOff x="0" y="0"/>
            <a:chExt cx="6122035" cy="7516495"/>
          </a:xfrm>
        </p:grpSpPr>
        <p:pic>
          <p:nvPicPr>
            <p:cNvPr id="12" name="Grafik 11">
              <a:extLst>
                <a:ext uri="{FF2B5EF4-FFF2-40B4-BE49-F238E27FC236}">
                  <a16:creationId xmlns:a16="http://schemas.microsoft.com/office/drawing/2014/main" id="{E66E2981-99E6-4561-A14E-A3DC9129602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6122035" cy="6186170"/>
            </a:xfrm>
            <a:prstGeom prst="rect">
              <a:avLst/>
            </a:prstGeom>
          </p:spPr>
        </p:pic>
        <p:pic>
          <p:nvPicPr>
            <p:cNvPr id="13" name="Grafik 12" descr="Ein Bild, das Text enthält.&#10;&#10;Automatisch generierte Beschreibung">
              <a:extLst>
                <a:ext uri="{FF2B5EF4-FFF2-40B4-BE49-F238E27FC236}">
                  <a16:creationId xmlns:a16="http://schemas.microsoft.com/office/drawing/2014/main" id="{21EDF825-67FA-4A9D-887A-C3B80E84D9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0066" y="5918200"/>
              <a:ext cx="5943600" cy="1598295"/>
            </a:xfrm>
            <a:prstGeom prst="rect">
              <a:avLst/>
            </a:prstGeom>
          </p:spPr>
        </p:pic>
      </p:grpSp>
      <p:pic>
        <p:nvPicPr>
          <p:cNvPr id="14" name="Grafik 13">
            <a:extLst>
              <a:ext uri="{FF2B5EF4-FFF2-40B4-BE49-F238E27FC236}">
                <a16:creationId xmlns:a16="http://schemas.microsoft.com/office/drawing/2014/main" id="{B831E93D-5A09-4225-B124-C63D44C1F2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778" y="7574296"/>
            <a:ext cx="10458444" cy="9202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756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87B9085A-1CB4-4998-A2C9-F0AA25BDE99E}"/>
              </a:ext>
            </a:extLst>
          </p:cNvPr>
          <p:cNvGrpSpPr/>
          <p:nvPr/>
        </p:nvGrpSpPr>
        <p:grpSpPr>
          <a:xfrm>
            <a:off x="928558" y="-13011151"/>
            <a:ext cx="10334884" cy="12688935"/>
            <a:chOff x="0" y="0"/>
            <a:chExt cx="6122035" cy="7516495"/>
          </a:xfrm>
        </p:grpSpPr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86580D19-F7DE-437E-B6AB-329E60E32C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6122035" cy="6186170"/>
            </a:xfrm>
            <a:prstGeom prst="rect">
              <a:avLst/>
            </a:prstGeom>
          </p:spPr>
        </p:pic>
        <p:pic>
          <p:nvPicPr>
            <p:cNvPr id="6" name="Grafik 5" descr="Ein Bild, das Text enthält.&#10;&#10;Automatisch generierte Beschreibung">
              <a:extLst>
                <a:ext uri="{FF2B5EF4-FFF2-40B4-BE49-F238E27FC236}">
                  <a16:creationId xmlns:a16="http://schemas.microsoft.com/office/drawing/2014/main" id="{88509157-3016-45E8-B150-3466FFEFF9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0066" y="5918200"/>
              <a:ext cx="5943600" cy="1598295"/>
            </a:xfrm>
            <a:prstGeom prst="rect">
              <a:avLst/>
            </a:prstGeom>
          </p:spPr>
        </p:pic>
      </p:grpSp>
      <p:pic>
        <p:nvPicPr>
          <p:cNvPr id="8" name="Grafik 7">
            <a:extLst>
              <a:ext uri="{FF2B5EF4-FFF2-40B4-BE49-F238E27FC236}">
                <a16:creationId xmlns:a16="http://schemas.microsoft.com/office/drawing/2014/main" id="{B9372C28-B19F-461A-9D14-01975BBEC6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778" y="465571"/>
            <a:ext cx="10458444" cy="9202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5037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B9372C28-B19F-461A-9D14-01975BBEC6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778" y="-2720083"/>
            <a:ext cx="10458444" cy="9202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907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EED5540-64E5-4258-ABA4-753F07B71B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4571506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269544AB-4770-4210-ABAD-B88756DB13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F448D61-FD92-4997-B065-2043341242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2555A4C0-F746-4932-ABD3-024F4B231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2000" y="762000"/>
            <a:ext cx="10668000" cy="533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8CEDE93-8B62-47F1-AA91-BC2A11747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0" y="1746913"/>
            <a:ext cx="7619999" cy="188339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800"/>
              <a:t>Thanks for your attention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651A8F8-7445-4C49-926D-816D687651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10423" y="3960586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Grafik 15">
            <a:extLst>
              <a:ext uri="{FF2B5EF4-FFF2-40B4-BE49-F238E27FC236}">
                <a16:creationId xmlns:a16="http://schemas.microsoft.com/office/drawing/2014/main" id="{BA921C60-7FDB-4359-8C6A-AF6DD2975D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778" y="-9415854"/>
            <a:ext cx="10458444" cy="9202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9236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" name="Rectangle 60">
            <a:extLst>
              <a:ext uri="{FF2B5EF4-FFF2-40B4-BE49-F238E27FC236}">
                <a16:creationId xmlns:a16="http://schemas.microsoft.com/office/drawing/2014/main" id="{A4E9F8B3-8282-4A93-BBF8-3342538A70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4EBE569-C66C-40A7-83FB-29458E687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1520587"/>
            <a:ext cx="3325504" cy="38100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dirty="0"/>
              <a:t>Overall Class </a:t>
            </a:r>
            <a:r>
              <a:rPr lang="en-US" dirty="0" err="1"/>
              <a:t>Diagramm</a:t>
            </a:r>
            <a:endParaRPr lang="en-US" dirty="0"/>
          </a:p>
        </p:txBody>
      </p:sp>
      <p:pic>
        <p:nvPicPr>
          <p:cNvPr id="33" name="Picture 2" descr="Flughafen Frankfurt: Kapazität für die Zukunft">
            <a:extLst>
              <a:ext uri="{FF2B5EF4-FFF2-40B4-BE49-F238E27FC236}">
                <a16:creationId xmlns:a16="http://schemas.microsoft.com/office/drawing/2014/main" id="{9D9CE8C6-99ED-495B-BA8C-57E99DF0C6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12" b="6195"/>
          <a:stretch/>
        </p:blipFill>
        <p:spPr bwMode="auto">
          <a:xfrm>
            <a:off x="20" y="-7275070"/>
            <a:ext cx="12191980" cy="6855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68E2C7C3-BBE6-492F-90FC-C21F0630D6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7734" y="1439307"/>
            <a:ext cx="6122035" cy="3972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1886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B1C3281D-A46F-4842-9340-4CBC29E1B2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Video 15" descr="Ein Bild, das Himmel, draußen, Ebene, Flugzeug enthält.&#10;&#10;Automatisch generierte Beschreibung">
            <a:extLst>
              <a:ext uri="{FF2B5EF4-FFF2-40B4-BE49-F238E27FC236}">
                <a16:creationId xmlns:a16="http://schemas.microsoft.com/office/drawing/2014/main" id="{685BEB99-AAFF-4E1E-BF80-907D3197FA8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>
            <a:alphaModFix/>
          </a:blip>
          <a:srcRect r="1" b="285"/>
          <a:stretch/>
        </p:blipFill>
        <p:spPr>
          <a:xfrm>
            <a:off x="-1" y="10"/>
            <a:ext cx="12191999" cy="685799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264DCA07-5992-4B87-B944-642B4A38FB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85763" y="-385762"/>
            <a:ext cx="6857999" cy="7629524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46000"/>
                </a:srgbClr>
              </a:gs>
              <a:gs pos="100000">
                <a:srgbClr val="000000">
                  <a:alpha val="0"/>
                </a:srgbClr>
              </a:gs>
              <a:gs pos="56000">
                <a:srgbClr val="000000">
                  <a:alpha val="2000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5C62216-EC12-4D00-9A76-511527C7FA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524000"/>
            <a:ext cx="4572000" cy="2750619"/>
          </a:xfrm>
        </p:spPr>
        <p:txBody>
          <a:bodyPr anchor="t">
            <a:normAutofit/>
          </a:bodyPr>
          <a:lstStyle/>
          <a:p>
            <a:r>
              <a:rPr lang="de-AT" dirty="0" err="1">
                <a:solidFill>
                  <a:srgbClr val="FFFFFF"/>
                </a:solidFill>
              </a:rPr>
              <a:t>Airside</a:t>
            </a:r>
            <a:r>
              <a:rPr lang="de-AT" dirty="0">
                <a:solidFill>
                  <a:srgbClr val="FFFFFF"/>
                </a:solidFill>
              </a:rPr>
              <a:t> Management</a:t>
            </a:r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F40E73C2-A3CD-4E5C-89B8-87AFB100C3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14474" y="4848464"/>
            <a:ext cx="7629525" cy="1085849"/>
          </a:xfrm>
        </p:spPr>
        <p:txBody>
          <a:bodyPr>
            <a:normAutofit/>
          </a:bodyPr>
          <a:lstStyle/>
          <a:p>
            <a:endParaRPr lang="de-AT" dirty="0">
              <a:solidFill>
                <a:srgbClr val="FFFFFF"/>
              </a:solidFill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13FECB8-44EE-4A45-9F7B-66ECF1C3C8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09725" y="4572000"/>
            <a:ext cx="971155" cy="0"/>
          </a:xfrm>
          <a:prstGeom prst="line">
            <a:avLst/>
          </a:prstGeom>
          <a:ln w="317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el 1">
            <a:extLst>
              <a:ext uri="{FF2B5EF4-FFF2-40B4-BE49-F238E27FC236}">
                <a16:creationId xmlns:a16="http://schemas.microsoft.com/office/drawing/2014/main" id="{4DCAB09A-569A-4791-8ED3-AC9CDF66D888}"/>
              </a:ext>
            </a:extLst>
          </p:cNvPr>
          <p:cNvSpPr txBox="1">
            <a:spLocks/>
          </p:cNvSpPr>
          <p:nvPr/>
        </p:nvSpPr>
        <p:spPr>
          <a:xfrm>
            <a:off x="-3779607" y="1520587"/>
            <a:ext cx="3325504" cy="381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800" b="1" kern="1200" cap="all" spc="6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dirty="0"/>
              <a:t>Overall Class </a:t>
            </a:r>
            <a:r>
              <a:rPr lang="en-US" dirty="0" err="1"/>
              <a:t>Diagramm</a:t>
            </a:r>
            <a:endParaRPr lang="en-US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4C73847B-AD1E-4F1D-B6AB-46B6B849D2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24134" y="1439307"/>
            <a:ext cx="6122035" cy="3972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5732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48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0F01F17-92A1-4815-B523-F2934BE42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4B2778BB-A580-4717-A0A7-DDC516FB2B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268"/>
          <a:stretch/>
        </p:blipFill>
        <p:spPr>
          <a:xfrm>
            <a:off x="2096436" y="0"/>
            <a:ext cx="7999128" cy="6858000"/>
          </a:xfrm>
        </p:spPr>
      </p:pic>
    </p:spTree>
    <p:extLst>
      <p:ext uri="{BB962C8B-B14F-4D97-AF65-F5344CB8AC3E}">
        <p14:creationId xmlns:p14="http://schemas.microsoft.com/office/powerpoint/2010/main" val="35622956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0CD3143-D39A-4855-8A7F-8B55AE579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451D61E3-1AB0-4824-9AF2-1BE70B79E9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6444" y="0"/>
            <a:ext cx="7584678" cy="6861193"/>
          </a:xfrm>
        </p:spPr>
      </p:pic>
    </p:spTree>
    <p:extLst>
      <p:ext uri="{BB962C8B-B14F-4D97-AF65-F5344CB8AC3E}">
        <p14:creationId xmlns:p14="http://schemas.microsoft.com/office/powerpoint/2010/main" val="2813294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B1C3281D-A46F-4842-9340-4CBC29E1B2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MULAG: Gepäckbeförderung">
            <a:extLst>
              <a:ext uri="{FF2B5EF4-FFF2-40B4-BE49-F238E27FC236}">
                <a16:creationId xmlns:a16="http://schemas.microsoft.com/office/drawing/2014/main" id="{C955C993-1A73-4118-9BD9-9130104E23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C1A8DFE-C18D-4ACE-A68C-8854F766B3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9612" y="1013984"/>
            <a:ext cx="6952388" cy="3260635"/>
          </a:xfrm>
        </p:spPr>
        <p:txBody>
          <a:bodyPr>
            <a:normAutofit/>
          </a:bodyPr>
          <a:lstStyle/>
          <a:p>
            <a:r>
              <a:rPr lang="de-AT">
                <a:solidFill>
                  <a:srgbClr val="FFFFFF"/>
                </a:solidFill>
              </a:rPr>
              <a:t>Landside management</a:t>
            </a:r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254FD3E8-4BFC-4BDC-910C-833612710A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29612" y="4848464"/>
            <a:ext cx="7714388" cy="1085849"/>
          </a:xfrm>
        </p:spPr>
        <p:txBody>
          <a:bodyPr>
            <a:normAutofit/>
          </a:bodyPr>
          <a:lstStyle/>
          <a:p>
            <a:endParaRPr lang="de-AT">
              <a:solidFill>
                <a:srgbClr val="FFFFFF"/>
              </a:solidFill>
            </a:endParaRP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13FECB8-44EE-4A45-9F7B-66ECF1C3C8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4578595"/>
            <a:ext cx="971155" cy="0"/>
          </a:xfrm>
          <a:prstGeom prst="line">
            <a:avLst/>
          </a:prstGeom>
          <a:ln w="317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99258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B1C9D2-AF4B-4015-B0C9-D4EE2EEBA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84D360-A5C2-4406-85E7-5D6BE75029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T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DBA68A8-E0BF-4D46-B75E-7BD5382C32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0363" y="494890"/>
            <a:ext cx="6611273" cy="5868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6358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D81050-9593-4ABD-B000-2D4F9DEA5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4C9289-C0CE-48F8-89CC-66BB063C89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T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AF078F-5537-431B-876A-5CC9230CD8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5600" y="499653"/>
            <a:ext cx="6620799" cy="5858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9522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2A14F-3E58-4117-AF01-B80282E34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A4702F-1473-4CEB-B9E4-76CDDD3995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T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EB1212CF-030E-4310-950D-22B0CE1B55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710" y="252826"/>
            <a:ext cx="10918579" cy="6352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665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PortalVTI">
  <a:themeElements>
    <a:clrScheme name="Earth">
      <a:dk1>
        <a:sysClr val="windowText" lastClr="000000"/>
      </a:dk1>
      <a:lt1>
        <a:sysClr val="window" lastClr="FFFFFF"/>
      </a:lt1>
      <a:dk2>
        <a:srgbClr val="051618"/>
      </a:dk2>
      <a:lt2>
        <a:srgbClr val="E8E8DF"/>
      </a:lt2>
      <a:accent1>
        <a:srgbClr val="2D714C"/>
      </a:accent1>
      <a:accent2>
        <a:srgbClr val="1F7985"/>
      </a:accent2>
      <a:accent3>
        <a:srgbClr val="0D6756"/>
      </a:accent3>
      <a:accent4>
        <a:srgbClr val="40945E"/>
      </a:accent4>
      <a:accent5>
        <a:srgbClr val="389896"/>
      </a:accent5>
      <a:accent6>
        <a:srgbClr val="64924A"/>
      </a:accent6>
      <a:hlink>
        <a:srgbClr val="1F855C"/>
      </a:hlink>
      <a:folHlink>
        <a:srgbClr val="227390"/>
      </a:folHlink>
    </a:clrScheme>
    <a:fontScheme name="Earth">
      <a:majorFont>
        <a:latin typeface="Trade Gothic Next Cond"/>
        <a:ea typeface=""/>
        <a:cs typeface=""/>
      </a:majorFont>
      <a:minorFont>
        <a:latin typeface="Trade Gothic Next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rtalVTI" id="{0E0D5035-C7F2-4607-91F4-D5D5F886A15A}" vid="{EAFF3D8B-AC13-4E90-80A9-182200FBC86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TM04033921[[fn=Damast]]</Template>
  <TotalTime>0</TotalTime>
  <Words>35</Words>
  <Application>Microsoft Office PowerPoint</Application>
  <PresentationFormat>Breitbild</PresentationFormat>
  <Paragraphs>9</Paragraphs>
  <Slides>19</Slides>
  <Notes>0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19</vt:i4>
      </vt:variant>
    </vt:vector>
  </HeadingPairs>
  <TitlesOfParts>
    <vt:vector size="23" baseType="lpstr">
      <vt:lpstr>Arial</vt:lpstr>
      <vt:lpstr>Trade Gothic Next Cond</vt:lpstr>
      <vt:lpstr>Trade Gothic Next Light</vt:lpstr>
      <vt:lpstr>PortalVTI</vt:lpstr>
      <vt:lpstr>Milestone 2:Design</vt:lpstr>
      <vt:lpstr>Overall Class Diagramm</vt:lpstr>
      <vt:lpstr>Airside Management</vt:lpstr>
      <vt:lpstr>PowerPoint-Präsentation</vt:lpstr>
      <vt:lpstr>PowerPoint-Präsentation</vt:lpstr>
      <vt:lpstr>Landside management</vt:lpstr>
      <vt:lpstr>PowerPoint-Präsentation</vt:lpstr>
      <vt:lpstr>PowerPoint-Präsentation</vt:lpstr>
      <vt:lpstr>PowerPoint-Präsentation</vt:lpstr>
      <vt:lpstr>Terminal Management</vt:lpstr>
      <vt:lpstr>PowerPoint-Präsentation</vt:lpstr>
      <vt:lpstr>PowerPoint-Präsentation</vt:lpstr>
      <vt:lpstr>PowerPoint-Präsentation</vt:lpstr>
      <vt:lpstr>Financial management</vt:lpstr>
      <vt:lpstr>PowerPoint-Präsentation</vt:lpstr>
      <vt:lpstr>PowerPoint-Präsentation</vt:lpstr>
      <vt:lpstr>PowerPoint-Präsentation</vt:lpstr>
      <vt:lpstr>PowerPoint-Präsentation</vt:lpstr>
      <vt:lpstr>Thanks for your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Milestone 1: Requirements Engineering</dc:title>
  <dc:creator>512vbdbow4@students.jku.at</dc:creator>
  <cp:lastModifiedBy>Primetzhofer Simon</cp:lastModifiedBy>
  <cp:revision>43</cp:revision>
  <dcterms:created xsi:type="dcterms:W3CDTF">2021-11-02T13:25:15Z</dcterms:created>
  <dcterms:modified xsi:type="dcterms:W3CDTF">2021-12-01T14:21:31Z</dcterms:modified>
</cp:coreProperties>
</file>